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287000" cy="13239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43" d="100"/>
          <a:sy n="43" d="100"/>
        </p:scale>
        <p:origin x="21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66784"/>
            <a:ext cx="8743950" cy="4609394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6953934"/>
            <a:ext cx="7715250" cy="3196541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C58D-1FD3-44E7-9C10-B9257E3E0E03}" type="datetimeFigureOut">
              <a:rPr lang="zh-TW" altLang="en-US" smtClean="0"/>
              <a:t>2022/10/6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C8E1-0645-4B6E-BA58-F9C0BB08DD74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E7A01690-0776-E7C4-E9B3-3D98F8E4B4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860" y="12258235"/>
            <a:ext cx="4426080" cy="707197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F512C032-3BCF-A0CE-8B43-5EEC0B8CA3FE}"/>
              </a:ext>
            </a:extLst>
          </p:cNvPr>
          <p:cNvSpPr/>
          <p:nvPr userDrawn="1"/>
        </p:nvSpPr>
        <p:spPr>
          <a:xfrm>
            <a:off x="5143500" y="157135"/>
            <a:ext cx="5446823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TW" sz="2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儷粗圓" panose="020F0709000000000000" pitchFamily="49" charset="-120"/>
                <a:ea typeface="華康儷粗圓" panose="020F0709000000000000" pitchFamily="49" charset="-120"/>
              </a:rPr>
              <a:t>2022</a:t>
            </a:r>
            <a:r>
              <a:rPr lang="zh-TW" altLang="en-US" sz="2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華康儷粗圓" panose="020F0709000000000000" pitchFamily="49" charset="-120"/>
                <a:ea typeface="華康儷粗圓" panose="020F0709000000000000" pitchFamily="49" charset="-120"/>
              </a:rPr>
              <a:t>健康照護聯合學術研討會</a:t>
            </a:r>
          </a:p>
        </p:txBody>
      </p:sp>
    </p:spTree>
    <p:extLst>
      <p:ext uri="{BB962C8B-B14F-4D97-AF65-F5344CB8AC3E}">
        <p14:creationId xmlns:p14="http://schemas.microsoft.com/office/powerpoint/2010/main" val="208719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C58D-1FD3-44E7-9C10-B9257E3E0E03}" type="datetimeFigureOut">
              <a:rPr lang="zh-TW" altLang="en-US" smtClean="0"/>
              <a:t>2022/10/6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C8E1-0645-4B6E-BA58-F9C0BB08DD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701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704894"/>
            <a:ext cx="2218134" cy="1122007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704894"/>
            <a:ext cx="6525816" cy="11220076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C58D-1FD3-44E7-9C10-B9257E3E0E03}" type="datetimeFigureOut">
              <a:rPr lang="zh-TW" altLang="en-US" smtClean="0"/>
              <a:t>2022/10/6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C8E1-0645-4B6E-BA58-F9C0BB08DD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5330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C58D-1FD3-44E7-9C10-B9257E3E0E03}" type="datetimeFigureOut">
              <a:rPr lang="zh-TW" altLang="en-US" smtClean="0"/>
              <a:t>2022/10/6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C8E1-0645-4B6E-BA58-F9C0BB08DD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2567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3300747"/>
            <a:ext cx="8872538" cy="5507367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8860216"/>
            <a:ext cx="8872538" cy="2896194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C58D-1FD3-44E7-9C10-B9257E3E0E03}" type="datetimeFigureOut">
              <a:rPr lang="zh-TW" altLang="en-US" smtClean="0"/>
              <a:t>2022/10/6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C8E1-0645-4B6E-BA58-F9C0BB08DD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3150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3524470"/>
            <a:ext cx="4371975" cy="84005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3524470"/>
            <a:ext cx="4371975" cy="84005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C58D-1FD3-44E7-9C10-B9257E3E0E03}" type="datetimeFigureOut">
              <a:rPr lang="zh-TW" altLang="en-US" smtClean="0"/>
              <a:t>2022/10/6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C8E1-0645-4B6E-BA58-F9C0BB08DD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826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704897"/>
            <a:ext cx="8872538" cy="255907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3245579"/>
            <a:ext cx="4351883" cy="15906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4836186"/>
            <a:ext cx="4351883" cy="711330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3245579"/>
            <a:ext cx="4373315" cy="15906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4836186"/>
            <a:ext cx="4373315" cy="711330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C58D-1FD3-44E7-9C10-B9257E3E0E03}" type="datetimeFigureOut">
              <a:rPr lang="zh-TW" altLang="en-US" smtClean="0"/>
              <a:t>2022/10/6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C8E1-0645-4B6E-BA58-F9C0BB08DD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218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C58D-1FD3-44E7-9C10-B9257E3E0E03}" type="datetimeFigureOut">
              <a:rPr lang="zh-TW" altLang="en-US" smtClean="0"/>
              <a:t>2022/10/6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C8E1-0645-4B6E-BA58-F9C0BB08DD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1846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C58D-1FD3-44E7-9C10-B9257E3E0E03}" type="datetimeFigureOut">
              <a:rPr lang="zh-TW" altLang="en-US" smtClean="0"/>
              <a:t>2022/10/6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C8E1-0645-4B6E-BA58-F9C0BB08DD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5506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882650"/>
            <a:ext cx="3317825" cy="3089275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1906282"/>
            <a:ext cx="5207794" cy="9408804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971925"/>
            <a:ext cx="3317825" cy="73584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C58D-1FD3-44E7-9C10-B9257E3E0E03}" type="datetimeFigureOut">
              <a:rPr lang="zh-TW" altLang="en-US" smtClean="0"/>
              <a:t>2022/10/6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C8E1-0645-4B6E-BA58-F9C0BB08DD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9675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882650"/>
            <a:ext cx="3317825" cy="3089275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1906282"/>
            <a:ext cx="5207794" cy="9408804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971925"/>
            <a:ext cx="3317825" cy="73584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9C58D-1FD3-44E7-9C10-B9257E3E0E03}" type="datetimeFigureOut">
              <a:rPr lang="zh-TW" altLang="en-US" smtClean="0"/>
              <a:t>2022/10/6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C8E1-0645-4B6E-BA58-F9C0BB08DD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0551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704897"/>
            <a:ext cx="8872538" cy="2559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3524470"/>
            <a:ext cx="8872538" cy="840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12271290"/>
            <a:ext cx="2314575" cy="704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9C58D-1FD3-44E7-9C10-B9257E3E0E03}" type="datetimeFigureOut">
              <a:rPr lang="zh-TW" altLang="en-US" smtClean="0"/>
              <a:t>2022/10/6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12271290"/>
            <a:ext cx="3471863" cy="704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12271290"/>
            <a:ext cx="2314575" cy="7048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EC8E1-0645-4B6E-BA58-F9C0BB08DD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822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2BDD3232-5691-6E62-3CF4-8D5A9237995A}"/>
              </a:ext>
            </a:extLst>
          </p:cNvPr>
          <p:cNvSpPr txBox="1"/>
          <p:nvPr/>
        </p:nvSpPr>
        <p:spPr>
          <a:xfrm>
            <a:off x="416132" y="356096"/>
            <a:ext cx="139036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1" i="0" u="none" strike="noStrike" kern="1200" cap="none" spc="10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海報編號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C74D003B-4C46-E7BC-274A-8E6F2F0F0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722" y="1183363"/>
            <a:ext cx="9902283" cy="2159387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kumimoji="0" lang="zh-TW" altLang="en-US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題目</a:t>
            </a:r>
            <a:r>
              <a:rPr kumimoji="0" lang="en-US" altLang="zh-TW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   OOO</a:t>
            </a:r>
            <a:r>
              <a:rPr kumimoji="0" lang="en-US" altLang="zh-TW" sz="2400" b="1" i="0" u="none" strike="noStrike" cap="none" normalizeH="0" baseline="3000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  </a:t>
            </a:r>
            <a:r>
              <a:rPr kumimoji="0" lang="en-US" altLang="zh-TW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OOO</a:t>
            </a:r>
            <a:r>
              <a:rPr kumimoji="0" lang="en-US" altLang="zh-TW" sz="2400" b="1" i="0" u="none" strike="noStrike" cap="none" normalizeH="0" baseline="3000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2 </a:t>
            </a:r>
            <a:r>
              <a:rPr kumimoji="0" lang="en-US" altLang="zh-TW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作者姓名</a:t>
            </a:r>
            <a:r>
              <a:rPr kumimoji="0" lang="en-US" altLang="zh-TW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   OOOOO</a:t>
            </a:r>
            <a:r>
              <a:rPr kumimoji="0" lang="en-US" altLang="zh-TW" sz="2400" b="1" i="0" u="none" strike="noStrike" cap="none" normalizeH="0" baseline="3000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1</a:t>
            </a:r>
            <a:r>
              <a:rPr kumimoji="0" lang="en-US" altLang="zh-TW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, OOOOO</a:t>
            </a:r>
            <a:r>
              <a:rPr kumimoji="0" lang="en-US" altLang="zh-TW" sz="2400" b="1" i="0" u="none" strike="noStrike" cap="none" normalizeH="0" baseline="3000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2 </a:t>
            </a:r>
            <a:r>
              <a:rPr kumimoji="0" lang="en-US" altLang="zh-TW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0" lang="zh-TW" altLang="en-US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單位名稱</a:t>
            </a:r>
            <a:r>
              <a:rPr kumimoji="0" lang="en-US" altLang="zh-TW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0" lang="zh-TW" altLang="zh-TW" sz="36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610C5D84-98B5-A93E-4D80-D59259F02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722" y="3521401"/>
            <a:ext cx="9902283" cy="9525525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內容自行創意編排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400" b="1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建議包含目的、方法、結果、結論</a:t>
            </a:r>
          </a:p>
        </p:txBody>
      </p:sp>
    </p:spTree>
    <p:extLst>
      <p:ext uri="{BB962C8B-B14F-4D97-AF65-F5344CB8AC3E}">
        <p14:creationId xmlns:p14="http://schemas.microsoft.com/office/powerpoint/2010/main" val="1276392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35</Words>
  <Application>Microsoft Office PowerPoint</Application>
  <PresentationFormat>自訂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華康儷粗圓</vt:lpstr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YourSaaS優事資訊</dc:creator>
  <cp:lastModifiedBy>社團法人台灣醫務管理學會</cp:lastModifiedBy>
  <cp:revision>12</cp:revision>
  <dcterms:created xsi:type="dcterms:W3CDTF">2022-09-19T09:07:50Z</dcterms:created>
  <dcterms:modified xsi:type="dcterms:W3CDTF">2022-10-06T00:45:37Z</dcterms:modified>
</cp:coreProperties>
</file>